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42"/>
  </p:notesMasterIdLst>
  <p:sldIdLst>
    <p:sldId id="292" r:id="rId2"/>
    <p:sldId id="312" r:id="rId3"/>
    <p:sldId id="333" r:id="rId4"/>
    <p:sldId id="334" r:id="rId5"/>
    <p:sldId id="331" r:id="rId6"/>
    <p:sldId id="328" r:id="rId7"/>
    <p:sldId id="330" r:id="rId8"/>
    <p:sldId id="324" r:id="rId9"/>
    <p:sldId id="327" r:id="rId10"/>
    <p:sldId id="326" r:id="rId11"/>
    <p:sldId id="325" r:id="rId12"/>
    <p:sldId id="323" r:id="rId13"/>
    <p:sldId id="321" r:id="rId14"/>
    <p:sldId id="319" r:id="rId15"/>
    <p:sldId id="316" r:id="rId16"/>
    <p:sldId id="329" r:id="rId17"/>
    <p:sldId id="317" r:id="rId18"/>
    <p:sldId id="314" r:id="rId19"/>
    <p:sldId id="315" r:id="rId20"/>
    <p:sldId id="322" r:id="rId21"/>
    <p:sldId id="318" r:id="rId22"/>
    <p:sldId id="313" r:id="rId23"/>
    <p:sldId id="311" r:id="rId24"/>
    <p:sldId id="310" r:id="rId25"/>
    <p:sldId id="309" r:id="rId26"/>
    <p:sldId id="308" r:id="rId27"/>
    <p:sldId id="306" r:id="rId28"/>
    <p:sldId id="305" r:id="rId29"/>
    <p:sldId id="304" r:id="rId30"/>
    <p:sldId id="303" r:id="rId31"/>
    <p:sldId id="302" r:id="rId32"/>
    <p:sldId id="301" r:id="rId33"/>
    <p:sldId id="300" r:id="rId34"/>
    <p:sldId id="293" r:id="rId35"/>
    <p:sldId id="295" r:id="rId36"/>
    <p:sldId id="296" r:id="rId37"/>
    <p:sldId id="297" r:id="rId38"/>
    <p:sldId id="298" r:id="rId39"/>
    <p:sldId id="299" r:id="rId40"/>
    <p:sldId id="320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265" autoAdjust="0"/>
  </p:normalViewPr>
  <p:slideViewPr>
    <p:cSldViewPr snapToGrid="0">
      <p:cViewPr>
        <p:scale>
          <a:sx n="90" d="100"/>
          <a:sy n="90" d="100"/>
        </p:scale>
        <p:origin x="-2240" y="-8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4E185-A04D-4233-BA77-F6411AD7DEB5}" type="datetimeFigureOut">
              <a:rPr lang="en-US" smtClean="0"/>
              <a:t>11/22/13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F95F2-0200-4AB1-BBFE-5788648E56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528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https://twitter.com/MTV/status/398495531745681409</a:t>
            </a:r>
          </a:p>
          <a:p>
            <a:endParaRPr lang="en-US" dirty="0" smtClean="0"/>
          </a:p>
          <a:p>
            <a:r>
              <a:rPr lang="en-US" dirty="0" smtClean="0"/>
              <a:t>https://twitter.com/MTV/status/398140324620800000</a:t>
            </a:r>
          </a:p>
          <a:p>
            <a:endParaRPr lang="en-US" dirty="0" smtClean="0"/>
          </a:p>
          <a:p>
            <a:r>
              <a:rPr lang="en-US" dirty="0" smtClean="0"/>
              <a:t>https://twitter.com/MTV/status/398510508665741313</a:t>
            </a:r>
          </a:p>
          <a:p>
            <a:endParaRPr lang="en-US" dirty="0" smtClean="0"/>
          </a:p>
          <a:p>
            <a:r>
              <a:rPr lang="en-US" dirty="0" smtClean="0"/>
              <a:t>https://twitter.com/MTV/status/397876323894718464</a:t>
            </a:r>
          </a:p>
          <a:p>
            <a:endParaRPr lang="en-US" dirty="0" smtClean="0"/>
          </a:p>
          <a:p>
            <a:r>
              <a:rPr lang="en-US" dirty="0" smtClean="0"/>
              <a:t>https://twitter.com/MTV/status/397483433020391424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95F2-0200-4AB1-BBFE-5788648E564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735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https://twitter.com/MTV/status/392668067710636032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95F2-0200-4AB1-BBFE-5788648E564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265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https://www.facebook.com/movies.mtv#!/photo.php?fbid=218056371697716&amp;set=a.166320160204671.1073741829.165270260309661&amp;type=1</a:t>
            </a:r>
          </a:p>
          <a:p>
            <a:endParaRPr lang="en-US" dirty="0" smtClean="0"/>
          </a:p>
          <a:p>
            <a:r>
              <a:rPr lang="en-US" dirty="0" smtClean="0"/>
              <a:t>https://www.facebook.com/movies.mtv#!/photo.php?fbid=211698895666797&amp;set=a.166320160204671.1073741829.165270260309661&amp;type=1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95F2-0200-4AB1-BBFE-5788648E564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921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https://www.facebook.com/mtvnews#!/photo.php?fbid=618386764870178&amp;set=a.362063643835826.76673.105317422843784&amp;type=1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95F2-0200-4AB1-BBFE-5788648E564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517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http://www.mtv.com/photos/the-hunger-games-catching-fire/1700153/8541740/photo.jhtml#8541740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95F2-0200-4AB1-BBFE-5788648E564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996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https://twitter.com/MTV/status/398140324620800000</a:t>
            </a:r>
          </a:p>
          <a:p>
            <a:endParaRPr lang="en-US" dirty="0" smtClean="0"/>
          </a:p>
          <a:p>
            <a:r>
              <a:rPr lang="en-US" dirty="0" smtClean="0"/>
              <a:t>https://twitter.com/MTVNews/status/398088494406717440</a:t>
            </a:r>
          </a:p>
          <a:p>
            <a:endParaRPr lang="en-US" dirty="0" smtClean="0"/>
          </a:p>
          <a:p>
            <a:r>
              <a:rPr lang="en-US" dirty="0" smtClean="0"/>
              <a:t>https://www.facebook.com/photo.php?fbid=10151695400101701&amp;set=a.75020081700.87864.7245371700&amp;type=1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95F2-0200-4AB1-BBFE-5788648E564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720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93E3A-3A29-41A9-B295-6FD17569FA7C}" type="datetimeFigureOut">
              <a:rPr lang="en-US"/>
              <a:pPr>
                <a:defRPr/>
              </a:pPr>
              <a:t>11/22/13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DE768-EC4A-418D-8102-2DA54839BB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700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65694-31FB-4FD2-A46D-A613686690E9}" type="datetimeFigureOut">
              <a:rPr lang="en-US"/>
              <a:pPr>
                <a:defRPr/>
              </a:pPr>
              <a:t>11/22/13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5DCED-D500-4213-9804-674F31D51F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867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6E80E-0E6C-416B-BAD7-235437BE0A82}" type="datetimeFigureOut">
              <a:rPr lang="en-US"/>
              <a:pPr>
                <a:defRPr/>
              </a:pPr>
              <a:t>11/22/13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A9140-E307-4534-984E-016868DDAD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302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E65ED-E150-443A-B806-83A90F02A0D9}" type="datetimeFigureOut">
              <a:rPr lang="en-US"/>
              <a:pPr>
                <a:defRPr/>
              </a:pPr>
              <a:t>11/22/13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2C9CA-438C-4BD7-9F7A-40663B0417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80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BAFE8-4DA9-4771-A73A-99E6F51F0C09}" type="datetimeFigureOut">
              <a:rPr lang="en-US"/>
              <a:pPr>
                <a:defRPr/>
              </a:pPr>
              <a:t>11/22/13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5DB58-B01C-4D98-B3ED-34A525C08D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372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F4B8D-C9FF-409C-9CDD-A1CCD7037AD1}" type="datetimeFigureOut">
              <a:rPr lang="en-US"/>
              <a:pPr>
                <a:defRPr/>
              </a:pPr>
              <a:t>11/22/13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C5C30-8EBB-400C-A0AC-04CB24975D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926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50CA0-1678-434E-BB7C-6AAA9896DD41}" type="datetimeFigureOut">
              <a:rPr lang="en-US"/>
              <a:pPr>
                <a:defRPr/>
              </a:pPr>
              <a:t>11/22/13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F4E4F-DCDF-4916-926C-90E0A56868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705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D929B-F03B-47E6-BF34-BF043A3A333F}" type="datetimeFigureOut">
              <a:rPr lang="en-US"/>
              <a:pPr>
                <a:defRPr/>
              </a:pPr>
              <a:t>11/22/13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4DA55-2F51-47C7-92C1-6063FF2BD3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551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12016-BC86-4E8D-AD76-CD4D4305BC81}" type="datetimeFigureOut">
              <a:rPr lang="en-US"/>
              <a:pPr>
                <a:defRPr/>
              </a:pPr>
              <a:t>11/22/13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0B150-DD3A-44BD-8B54-AD23ECF0DE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01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A96F0-16E1-43B5-9E5B-261747EECDA3}" type="datetimeFigureOut">
              <a:rPr lang="en-US"/>
              <a:pPr>
                <a:defRPr/>
              </a:pPr>
              <a:t>11/22/13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E07BB-60DB-4FA5-BEA8-4C70B65A07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15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23CF5-8BEF-4520-9D18-D2FF1BF49956}" type="datetimeFigureOut">
              <a:rPr lang="en-US"/>
              <a:pPr>
                <a:defRPr/>
              </a:pPr>
              <a:t>11/22/13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92EA3-8644-475C-B5FC-4A8DD48805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152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5DDB03-5899-4DD0-987D-B40DF0F5C55C}" type="datetimeFigureOut">
              <a:rPr lang="en-US"/>
              <a:pPr>
                <a:defRPr/>
              </a:pPr>
              <a:t>11/22/13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D47CAAF-D145-4327-BF77-39AD83C059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1" r:id="rId2"/>
    <p:sldLayoutId id="2147483909" r:id="rId3"/>
    <p:sldLayoutId id="2147483902" r:id="rId4"/>
    <p:sldLayoutId id="2147483910" r:id="rId5"/>
    <p:sldLayoutId id="2147483903" r:id="rId6"/>
    <p:sldLayoutId id="2147483904" r:id="rId7"/>
    <p:sldLayoutId id="2147483911" r:id="rId8"/>
    <p:sldLayoutId id="2147483905" r:id="rId9"/>
    <p:sldLayoutId id="2147483906" r:id="rId10"/>
    <p:sldLayoutId id="21474839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365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twitter.com/MTV/status/398140324620800000" TargetMode="External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hyperlink" Target="https://twitter.com/MTV/status/397483433020391424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s://www.facebook.com/photo.php?fbid=695203020492372&amp;set=a.157410364271643.31071.121080177904662&amp;type=1" TargetMode="External"/><Relationship Id="rId5" Type="http://schemas.openxmlformats.org/officeDocument/2006/relationships/hyperlink" Target="https://twitter.com/NextMovie/status/402497375979470848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nstagram.com/p/gTl00qH9IV/" TargetMode="External"/><Relationship Id="rId3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0389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</a:rPr>
              <a:t>Screen Shots</a:t>
            </a:r>
          </a:p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</a:rPr>
              <a:t>Flight Dates: </a:t>
            </a:r>
            <a:r>
              <a:rPr lang="en-US" sz="2800" b="1" dirty="0" smtClean="0">
                <a:solidFill>
                  <a:schemeClr val="bg1"/>
                </a:solidFill>
              </a:rPr>
              <a:t>10/1 </a:t>
            </a:r>
            <a:r>
              <a:rPr lang="en-US" sz="2800" b="1" dirty="0">
                <a:solidFill>
                  <a:schemeClr val="bg1"/>
                </a:solidFill>
              </a:rPr>
              <a:t>– </a:t>
            </a:r>
            <a:r>
              <a:rPr lang="en-US" sz="2800" b="1" dirty="0" smtClean="0">
                <a:solidFill>
                  <a:schemeClr val="bg1"/>
                </a:solidFill>
              </a:rPr>
              <a:t>11/13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5072896"/>
            <a:ext cx="6334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cs typeface="Calibri" pitchFamily="34" charset="0"/>
              </a:rPr>
              <a:t>Catching Fire</a:t>
            </a:r>
            <a:endParaRPr lang="en-US" sz="4800" b="1" dirty="0">
              <a:solidFill>
                <a:schemeClr val="bg1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690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600" cap="all" dirty="0" smtClean="0">
                <a:solidFill>
                  <a:schemeClr val="tx1"/>
                </a:solidFill>
              </a:rPr>
              <a:t>Catching Fire 11/7 Social Posts</a:t>
            </a:r>
            <a:endParaRPr lang="en-US" sz="1600" cap="all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86" y="1042554"/>
            <a:ext cx="54387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7"/>
          <a:stretch/>
        </p:blipFill>
        <p:spPr bwMode="auto">
          <a:xfrm>
            <a:off x="834074" y="3389744"/>
            <a:ext cx="4910945" cy="303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793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600" cap="all" dirty="0" smtClean="0">
                <a:solidFill>
                  <a:schemeClr val="tx1"/>
                </a:solidFill>
              </a:rPr>
              <a:t>Catching Fire 11/8 Social Posts</a:t>
            </a:r>
            <a:endParaRPr lang="en-US" sz="1600" cap="all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3" b="2077"/>
          <a:stretch/>
        </p:blipFill>
        <p:spPr bwMode="auto">
          <a:xfrm>
            <a:off x="369457" y="587535"/>
            <a:ext cx="5293034" cy="312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0"/>
          <a:stretch/>
        </p:blipFill>
        <p:spPr bwMode="auto">
          <a:xfrm>
            <a:off x="4530871" y="3986683"/>
            <a:ext cx="3846511" cy="274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57" y="3986683"/>
            <a:ext cx="3682640" cy="2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400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600" cap="all" dirty="0" smtClean="0">
                <a:solidFill>
                  <a:schemeClr val="tx1"/>
                </a:solidFill>
              </a:rPr>
              <a:t>Catching Fire Beginners Guide Editorial</a:t>
            </a:r>
            <a:endParaRPr lang="en-US" sz="1600" cap="all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3" r="20333" b="2585"/>
          <a:stretch/>
        </p:blipFill>
        <p:spPr bwMode="auto">
          <a:xfrm>
            <a:off x="2262910" y="508433"/>
            <a:ext cx="4759036" cy="610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691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600" cap="all" dirty="0" smtClean="0">
                <a:solidFill>
                  <a:schemeClr val="tx1"/>
                </a:solidFill>
              </a:rPr>
              <a:t>Social Posts 11/6</a:t>
            </a:r>
            <a:endParaRPr lang="en-US" sz="1600" cap="all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57300" y="3763061"/>
            <a:ext cx="37909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https://twitter.com/MTV/status/398140324620800000</a:t>
            </a:r>
            <a:endParaRPr lang="en-US" sz="14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485900"/>
            <a:ext cx="49149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796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600" cap="all" dirty="0" smtClean="0">
                <a:solidFill>
                  <a:schemeClr val="tx1"/>
                </a:solidFill>
              </a:rPr>
              <a:t>Social Posts 11/5</a:t>
            </a:r>
            <a:endParaRPr lang="en-US" sz="1600" cap="all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36" y="5659755"/>
            <a:ext cx="40100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https://www.facebook.com/MTV#!/photo.php?fbid=10151691773866701&amp;set=a.75020081700.87864.7245371700&amp;type=1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785811"/>
            <a:ext cx="3575825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96778" y="3208020"/>
            <a:ext cx="3575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https://twitter.com/MTVNews/status/397796847261323264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" y="984081"/>
            <a:ext cx="4171335" cy="450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770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600" dirty="0" smtClean="0"/>
              <a:t>Catching Fire Promo Touts and Promotion</a:t>
            </a:r>
            <a:endParaRPr lang="en-US" sz="1600" cap="all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943" y="818705"/>
            <a:ext cx="6251649" cy="202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035955" y="850601"/>
            <a:ext cx="1573617" cy="19883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36" y="2912806"/>
            <a:ext cx="6344328" cy="204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7954" y="3253561"/>
            <a:ext cx="1913861" cy="12014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" b="9513"/>
          <a:stretch/>
        </p:blipFill>
        <p:spPr bwMode="auto">
          <a:xfrm>
            <a:off x="1918437" y="4808558"/>
            <a:ext cx="6268336" cy="192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35956" y="4808558"/>
            <a:ext cx="1757710" cy="19262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69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600" dirty="0" smtClean="0"/>
              <a:t>Catching Fire Promo Touts and Promotion</a:t>
            </a:r>
            <a:endParaRPr lang="en-US" sz="1600" cap="all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5" b="36195"/>
          <a:stretch/>
        </p:blipFill>
        <p:spPr bwMode="auto">
          <a:xfrm>
            <a:off x="1966912" y="2952750"/>
            <a:ext cx="70961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47850" y="1581150"/>
            <a:ext cx="2190750" cy="14192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62475" y="3486150"/>
            <a:ext cx="1905000" cy="1162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0" b="57030"/>
          <a:stretch/>
        </p:blipFill>
        <p:spPr bwMode="auto">
          <a:xfrm>
            <a:off x="3243311" y="807758"/>
            <a:ext cx="5614426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5" b="2504"/>
          <a:stretch/>
        </p:blipFill>
        <p:spPr bwMode="auto">
          <a:xfrm>
            <a:off x="247649" y="479706"/>
            <a:ext cx="4105275" cy="329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86275" y="5476875"/>
            <a:ext cx="1028700" cy="11334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883400" y="927100"/>
            <a:ext cx="1727200" cy="1612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39900" y="1435100"/>
            <a:ext cx="2298700" cy="13792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5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600" cap="all" dirty="0" smtClean="0">
                <a:solidFill>
                  <a:schemeClr val="tx1"/>
                </a:solidFill>
              </a:rPr>
              <a:t>Social Posts 11/4</a:t>
            </a:r>
            <a:endParaRPr lang="en-US" sz="1600" cap="all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62" y="666750"/>
            <a:ext cx="3235477" cy="348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7175" y="4267200"/>
            <a:ext cx="36385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3"/>
              </a:rPr>
              <a:t>https://twitter.com/MTV/status/397483433020391424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7767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600" cap="all" dirty="0" smtClean="0">
                <a:solidFill>
                  <a:schemeClr val="tx1"/>
                </a:solidFill>
              </a:rPr>
              <a:t>Cobranded Leaderboard and Rectangle</a:t>
            </a:r>
            <a:endParaRPr lang="en-US" sz="1600" cap="all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r="1953"/>
          <a:stretch/>
        </p:blipFill>
        <p:spPr bwMode="auto">
          <a:xfrm>
            <a:off x="3876675" y="2331689"/>
            <a:ext cx="5072061" cy="422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"/>
          <a:stretch/>
        </p:blipFill>
        <p:spPr bwMode="auto">
          <a:xfrm>
            <a:off x="180975" y="466752"/>
            <a:ext cx="5320854" cy="4352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139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600" cap="all" dirty="0" smtClean="0">
                <a:solidFill>
                  <a:schemeClr val="tx1"/>
                </a:solidFill>
              </a:rPr>
              <a:t>Catching Fire Social Submissions Wall 11/10</a:t>
            </a:r>
            <a:endParaRPr lang="en-US" sz="1600" cap="all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1" r="21465"/>
          <a:stretch/>
        </p:blipFill>
        <p:spPr bwMode="auto">
          <a:xfrm>
            <a:off x="2687781" y="637309"/>
            <a:ext cx="4091709" cy="585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88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600" cap="all" dirty="0" smtClean="0">
                <a:solidFill>
                  <a:schemeClr val="tx1"/>
                </a:solidFill>
              </a:rPr>
              <a:t>Catching Fire Next Movie social</a:t>
            </a:r>
            <a:endParaRPr lang="en-US" sz="1600" cap="all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15" y="956931"/>
            <a:ext cx="3283448" cy="5119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318" y="863785"/>
            <a:ext cx="3107812" cy="530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 rot="10800000" flipV="1">
            <a:off x="3931103" y="6427113"/>
            <a:ext cx="53269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4"/>
              </a:rPr>
              <a:t>https://www.facebook.com/photo.php?fbid=695203020492372&amp;set=a.157410364271643.31071.121080177904662&amp;type=1</a:t>
            </a:r>
            <a:endParaRPr lang="en-US" sz="1100" dirty="0"/>
          </a:p>
        </p:txBody>
      </p:sp>
      <p:sp>
        <p:nvSpPr>
          <p:cNvPr id="4" name="Rectangle 3"/>
          <p:cNvSpPr/>
          <p:nvPr/>
        </p:nvSpPr>
        <p:spPr>
          <a:xfrm>
            <a:off x="0" y="616943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5"/>
              </a:rPr>
              <a:t>https://twitter.com/NextMovie/status/402497375979470848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66315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600" cap="all" dirty="0" smtClean="0">
                <a:solidFill>
                  <a:schemeClr val="tx1"/>
                </a:solidFill>
              </a:rPr>
              <a:t>Catching Fire Social Submissions Wall 11/6</a:t>
            </a:r>
            <a:endParaRPr lang="en-US" sz="1600" cap="all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9" r="13802"/>
          <a:stretch/>
        </p:blipFill>
        <p:spPr bwMode="auto">
          <a:xfrm>
            <a:off x="1752600" y="666750"/>
            <a:ext cx="5429250" cy="585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600" cap="all" dirty="0" smtClean="0">
                <a:solidFill>
                  <a:schemeClr val="tx1"/>
                </a:solidFill>
              </a:rPr>
              <a:t>Catching Fire Social Submissions Wall</a:t>
            </a:r>
            <a:endParaRPr lang="en-US" sz="1600" cap="all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5" r="14796" b="2666"/>
          <a:stretch/>
        </p:blipFill>
        <p:spPr bwMode="auto">
          <a:xfrm>
            <a:off x="1933575" y="528987"/>
            <a:ext cx="5353050" cy="6096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722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600" cap="all" dirty="0" err="1" smtClean="0">
                <a:solidFill>
                  <a:schemeClr val="tx1"/>
                </a:solidFill>
              </a:rPr>
              <a:t>Instagram</a:t>
            </a:r>
            <a:r>
              <a:rPr lang="en-US" sz="1600" cap="all" dirty="0" smtClean="0">
                <a:solidFill>
                  <a:schemeClr val="tx1"/>
                </a:solidFill>
              </a:rPr>
              <a:t> social post 1x 3 finger </a:t>
            </a:r>
            <a:r>
              <a:rPr lang="en-US" sz="1600" cap="all" dirty="0" err="1" smtClean="0">
                <a:solidFill>
                  <a:schemeClr val="tx1"/>
                </a:solidFill>
              </a:rPr>
              <a:t>slaute</a:t>
            </a:r>
            <a:r>
              <a:rPr lang="en-US" sz="1600" cap="all" dirty="0" smtClean="0">
                <a:solidFill>
                  <a:schemeClr val="tx1"/>
                </a:solidFill>
              </a:rPr>
              <a:t> - </a:t>
            </a:r>
            <a:r>
              <a:rPr lang="en-US" sz="1600" dirty="0" smtClean="0">
                <a:hlinkClick r:id="rId2"/>
              </a:rPr>
              <a:t>http://instagram.com/p/gTl00qH9IV/</a:t>
            </a:r>
            <a:endParaRPr lang="en-US" sz="1600" cap="all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6" y="1057274"/>
            <a:ext cx="8204888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043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600" cap="all" dirty="0" smtClean="0">
                <a:solidFill>
                  <a:schemeClr val="tx1"/>
                </a:solidFill>
              </a:rPr>
              <a:t>MTV Mobile Click to video</a:t>
            </a:r>
            <a:endParaRPr lang="en-US" sz="1600" cap="all" dirty="0">
              <a:solidFill>
                <a:schemeClr val="tx1"/>
              </a:solidFill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2449513" cy="480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352550"/>
            <a:ext cx="2463800" cy="464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4073525" y="2962275"/>
            <a:ext cx="685800" cy="8382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34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600" cap="all" dirty="0" smtClean="0">
                <a:solidFill>
                  <a:schemeClr val="tx1"/>
                </a:solidFill>
              </a:rPr>
              <a:t>MTV Tablet </a:t>
            </a:r>
            <a:r>
              <a:rPr lang="en-US" sz="1600" cap="all" dirty="0" smtClean="0">
                <a:solidFill>
                  <a:schemeClr val="tx1"/>
                </a:solidFill>
                <a:latin typeface="+mn-lt"/>
              </a:rPr>
              <a:t>Leaderboard</a:t>
            </a:r>
            <a:r>
              <a:rPr lang="en-US" sz="1600" cap="all" dirty="0" smtClean="0">
                <a:solidFill>
                  <a:schemeClr val="tx1"/>
                </a:solidFill>
              </a:rPr>
              <a:t> Click to video</a:t>
            </a:r>
            <a:endParaRPr lang="en-US" sz="1600" cap="all" dirty="0">
              <a:solidFill>
                <a:schemeClr val="tx1"/>
              </a:solidFill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" y="1066800"/>
            <a:ext cx="4041776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1066800"/>
            <a:ext cx="4041775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4225925" y="2962275"/>
            <a:ext cx="685800" cy="8382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03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MTV – Video RB - 10/28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3" b="2829"/>
          <a:stretch/>
        </p:blipFill>
        <p:spPr bwMode="auto">
          <a:xfrm>
            <a:off x="1123950" y="723900"/>
            <a:ext cx="7181850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335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/>
            <a:r>
              <a:rPr lang="en-US" sz="1600" dirty="0"/>
              <a:t>SOCIAL POSTS- </a:t>
            </a:r>
            <a:r>
              <a:rPr lang="en-US" sz="1600" dirty="0" err="1" smtClean="0"/>
              <a:t>NextMovie</a:t>
            </a:r>
            <a:r>
              <a:rPr lang="en-US" sz="1600" dirty="0" smtClean="0"/>
              <a:t> TWITTER 10/28</a:t>
            </a:r>
            <a:endParaRPr lang="en-US" sz="1600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100262" y="1847850"/>
            <a:ext cx="49434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760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600" dirty="0"/>
              <a:t>Video Targeted to In Season Programming-  including Awkward, Teen Mom &amp; Nikki &amp; Sara Live &amp; Next Movie (640x480)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3"/>
          <a:stretch/>
        </p:blipFill>
        <p:spPr bwMode="auto">
          <a:xfrm>
            <a:off x="1152525" y="571500"/>
            <a:ext cx="7191375" cy="585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598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600" dirty="0"/>
              <a:t>Video Targeted to Next Movie (640x480)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3"/>
          <a:stretch/>
        </p:blipFill>
        <p:spPr bwMode="auto">
          <a:xfrm>
            <a:off x="1104900" y="619125"/>
            <a:ext cx="7181850" cy="585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854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600" dirty="0"/>
              <a:t>Leaderboard Targeted to MTV, CMT, Vh1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3" b="2504"/>
          <a:stretch/>
        </p:blipFill>
        <p:spPr bwMode="auto">
          <a:xfrm>
            <a:off x="952500" y="704850"/>
            <a:ext cx="719137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687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28" y="898894"/>
            <a:ext cx="7593295" cy="5491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600" cap="all" dirty="0" smtClean="0">
                <a:solidFill>
                  <a:schemeClr val="tx1"/>
                </a:solidFill>
              </a:rPr>
              <a:t>Catching fire </a:t>
            </a:r>
            <a:r>
              <a:rPr lang="en-US" sz="1600" cap="all" dirty="0" err="1" smtClean="0">
                <a:solidFill>
                  <a:schemeClr val="tx1"/>
                </a:solidFill>
              </a:rPr>
              <a:t>mtv</a:t>
            </a:r>
            <a:r>
              <a:rPr lang="en-US" sz="1600" cap="all" dirty="0" smtClean="0">
                <a:solidFill>
                  <a:schemeClr val="tx1"/>
                </a:solidFill>
              </a:rPr>
              <a:t> editorial</a:t>
            </a:r>
            <a:endParaRPr lang="en-US" sz="1600" cap="al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37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600" dirty="0"/>
              <a:t>MTV Newsletter-1x </a:t>
            </a:r>
            <a:r>
              <a:rPr lang="en-US" sz="1600" dirty="0" smtClean="0"/>
              <a:t>10/28/13</a:t>
            </a:r>
            <a:endParaRPr lang="en-US" sz="1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7" y="581024"/>
            <a:ext cx="6328039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175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600" dirty="0"/>
              <a:t>Rectangle Targeted to </a:t>
            </a:r>
            <a:r>
              <a:rPr lang="en-US" sz="1600" dirty="0" err="1"/>
              <a:t>NextMovie</a:t>
            </a:r>
            <a:endParaRPr lang="en-US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2178"/>
          <a:stretch/>
        </p:blipFill>
        <p:spPr bwMode="auto">
          <a:xfrm>
            <a:off x="1104900" y="752475"/>
            <a:ext cx="7210425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876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600" dirty="0"/>
              <a:t>Rectangle Targeted to In Season Programming- including Awkward, Teen Mom &amp; Nikki &amp; Sara Live &amp; </a:t>
            </a:r>
            <a:r>
              <a:rPr lang="en-US" sz="1600" dirty="0" err="1"/>
              <a:t>NextMovie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3" b="3155"/>
          <a:stretch/>
        </p:blipFill>
        <p:spPr bwMode="auto">
          <a:xfrm>
            <a:off x="1085850" y="685799"/>
            <a:ext cx="720090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5119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000" dirty="0" smtClean="0"/>
              <a:t>MTV –  HOMEPAGE 10/1 RB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3"/>
          <a:stretch/>
        </p:blipFill>
        <p:spPr bwMode="auto">
          <a:xfrm>
            <a:off x="1009650" y="561975"/>
            <a:ext cx="7191375" cy="585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622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CATCHING FIRE- MTV MOBILE HOMEPAGE </a:t>
            </a:r>
            <a:r>
              <a:rPr lang="en-US" sz="2000" dirty="0" smtClean="0"/>
              <a:t>ROADBLOCK 10/1</a:t>
            </a:r>
            <a:endParaRPr lang="en-US" sz="20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688" y="962025"/>
            <a:ext cx="2610319" cy="511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952" y="956541"/>
            <a:ext cx="2610319" cy="511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538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CATCHING FIRE- MTV MOBILE HOMEPAGE </a:t>
            </a:r>
            <a:r>
              <a:rPr lang="en-US" sz="2000" dirty="0" smtClean="0"/>
              <a:t>ROADBLOCK 10/1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81" y="152400"/>
            <a:ext cx="51387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6888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000" dirty="0" smtClean="0"/>
              <a:t>SOCIAL POSTS- MTV TWITTER 10/22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173" y="790574"/>
            <a:ext cx="4322402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10" y="1228725"/>
            <a:ext cx="3264089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5816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000" dirty="0" smtClean="0"/>
              <a:t>SOCIAL POSTS- Movies. MTV </a:t>
            </a:r>
            <a:endParaRPr lang="en-US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81" y="3687666"/>
            <a:ext cx="5160194" cy="307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2" y="629175"/>
            <a:ext cx="5233988" cy="292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934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15" y="1190625"/>
            <a:ext cx="678041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000" dirty="0" smtClean="0"/>
              <a:t>SOCIAL POSTS- MTV News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681677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000" dirty="0" smtClean="0"/>
              <a:t>MTV Movies</a:t>
            </a:r>
            <a:endParaRPr lang="en-US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632120"/>
            <a:ext cx="5757863" cy="525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4086225"/>
            <a:ext cx="62674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29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600" cap="all" dirty="0" smtClean="0">
                <a:solidFill>
                  <a:schemeClr val="tx1"/>
                </a:solidFill>
              </a:rPr>
              <a:t>Catching Fire Social</a:t>
            </a:r>
            <a:endParaRPr lang="en-US" sz="1600" cap="all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1365287"/>
            <a:ext cx="5362575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0580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76" y="635000"/>
            <a:ext cx="3996574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44995"/>
            <a:ext cx="3382963" cy="219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000" dirty="0" smtClean="0"/>
              <a:t>Hunger Game Social Promotions- MTV Twitter, MTV News Twitter, MTV Facebook- 11/6</a:t>
            </a: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49" y="2904826"/>
            <a:ext cx="4551045" cy="375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225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600" cap="all" dirty="0" smtClean="0">
                <a:solidFill>
                  <a:schemeClr val="tx1"/>
                </a:solidFill>
              </a:rPr>
              <a:t>Catching Fire Social</a:t>
            </a:r>
            <a:endParaRPr lang="en-US" sz="1600" cap="all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87" y="1108999"/>
            <a:ext cx="53721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36" y="3892071"/>
            <a:ext cx="532447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768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25" y="607208"/>
            <a:ext cx="3026009" cy="309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600" cap="all" dirty="0" smtClean="0">
                <a:solidFill>
                  <a:schemeClr val="tx1"/>
                </a:solidFill>
              </a:rPr>
              <a:t>Catching Fire  Promotional tweets</a:t>
            </a:r>
            <a:endParaRPr lang="en-US" sz="1600" cap="all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9258"/>
            <a:ext cx="3383861" cy="224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667" y="2282003"/>
            <a:ext cx="2691717" cy="178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722" y="607208"/>
            <a:ext cx="3155987" cy="322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163" y="4129697"/>
            <a:ext cx="3385590" cy="222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180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600" cap="all" dirty="0" smtClean="0">
                <a:solidFill>
                  <a:schemeClr val="tx1"/>
                </a:solidFill>
              </a:rPr>
              <a:t>Catching Fire Beginners Guide Editorial</a:t>
            </a:r>
            <a:endParaRPr lang="en-US" sz="1600" cap="all" dirty="0">
              <a:solidFill>
                <a:schemeClr val="tx1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42" y="589395"/>
            <a:ext cx="4329257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06" y="2641599"/>
            <a:ext cx="3877829" cy="268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363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600" cap="all" dirty="0" smtClean="0">
                <a:solidFill>
                  <a:schemeClr val="tx1"/>
                </a:solidFill>
              </a:rPr>
              <a:t>Catching Fire 11/4 Social Posts</a:t>
            </a:r>
            <a:endParaRPr lang="en-US" sz="1600" cap="all" dirty="0">
              <a:solidFill>
                <a:schemeClr val="tx1"/>
              </a:solidFill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09" y="845849"/>
            <a:ext cx="540067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83" y="3165270"/>
            <a:ext cx="4786600" cy="3433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344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600" cap="all" dirty="0" smtClean="0">
                <a:solidFill>
                  <a:schemeClr val="tx1"/>
                </a:solidFill>
              </a:rPr>
              <a:t>Catching Fire 11/6  - 11/5 Social Posts</a:t>
            </a:r>
            <a:endParaRPr lang="en-US" sz="1600" cap="all" dirty="0">
              <a:solidFill>
                <a:schemeClr val="tx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96" y="685995"/>
            <a:ext cx="4487429" cy="166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96" y="2909454"/>
            <a:ext cx="3769135" cy="279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32" y="1413163"/>
            <a:ext cx="3681127" cy="243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5908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21625</TotalTime>
  <Words>598</Words>
  <Application>Microsoft Macintosh PowerPoint</Application>
  <PresentationFormat>On-screen Show (4:3)</PresentationFormat>
  <Paragraphs>74</Paragraphs>
  <Slides>40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Clarity</vt:lpstr>
      <vt:lpstr>PowerPoint Presentation</vt:lpstr>
      <vt:lpstr>Catching Fire Next Movie social</vt:lpstr>
      <vt:lpstr>Catching fire mtv editorial</vt:lpstr>
      <vt:lpstr>Catching Fire Social</vt:lpstr>
      <vt:lpstr>Catching Fire Social</vt:lpstr>
      <vt:lpstr>Catching Fire  Promotional tweets</vt:lpstr>
      <vt:lpstr>Catching Fire Beginners Guide Editorial</vt:lpstr>
      <vt:lpstr>Catching Fire 11/4 Social Posts</vt:lpstr>
      <vt:lpstr>Catching Fire 11/6  - 11/5 Social Posts</vt:lpstr>
      <vt:lpstr>Catching Fire 11/7 Social Posts</vt:lpstr>
      <vt:lpstr>Catching Fire 11/8 Social Posts</vt:lpstr>
      <vt:lpstr>Catching Fire Beginners Guide Editorial</vt:lpstr>
      <vt:lpstr>Social Posts 11/6</vt:lpstr>
      <vt:lpstr>Social Posts 11/5</vt:lpstr>
      <vt:lpstr>Catching Fire Promo Touts and Promotion</vt:lpstr>
      <vt:lpstr>Catching Fire Promo Touts and Promotion</vt:lpstr>
      <vt:lpstr>Social Posts 11/4</vt:lpstr>
      <vt:lpstr>Cobranded Leaderboard and Rectangle</vt:lpstr>
      <vt:lpstr>Catching Fire Social Submissions Wall 11/10</vt:lpstr>
      <vt:lpstr>Catching Fire Social Submissions Wall 11/6</vt:lpstr>
      <vt:lpstr>Catching Fire Social Submissions Wall</vt:lpstr>
      <vt:lpstr>Instagram social post 1x 3 finger slaute - http://instagram.com/p/gTl00qH9IV/</vt:lpstr>
      <vt:lpstr>MTV Mobile Click to video</vt:lpstr>
      <vt:lpstr>MTV Tablet Leaderboard Click to video</vt:lpstr>
      <vt:lpstr>MTV – Video RB - 10/28</vt:lpstr>
      <vt:lpstr>SOCIAL POSTS- NextMovie TWITTER 10/28</vt:lpstr>
      <vt:lpstr>Video Targeted to In Season Programming-  including Awkward, Teen Mom &amp; Nikki &amp; Sara Live &amp; Next Movie (640x480)</vt:lpstr>
      <vt:lpstr>Video Targeted to Next Movie (640x480)</vt:lpstr>
      <vt:lpstr>Leaderboard Targeted to MTV, CMT, Vh1</vt:lpstr>
      <vt:lpstr>MTV Newsletter-1x 10/28/13</vt:lpstr>
      <vt:lpstr>Rectangle Targeted to NextMovie</vt:lpstr>
      <vt:lpstr>Rectangle Targeted to In Season Programming- including Awkward, Teen Mom &amp; Nikki &amp; Sara Live &amp; NextMovie</vt:lpstr>
      <vt:lpstr>MTV –  HOMEPAGE 10/1 RB</vt:lpstr>
      <vt:lpstr>CATCHING FIRE- MTV MOBILE HOMEPAGE ROADBLOCK 10/1</vt:lpstr>
      <vt:lpstr>CATCHING FIRE- MTV MOBILE HOMEPAGE ROADBLOCK 10/1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Viacom International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Massive</dc:title>
  <dc:creator>Silva, Giancarlo</dc:creator>
  <cp:lastModifiedBy>Viacom Media Networks</cp:lastModifiedBy>
  <cp:revision>206</cp:revision>
  <dcterms:created xsi:type="dcterms:W3CDTF">2012-10-05T23:11:06Z</dcterms:created>
  <dcterms:modified xsi:type="dcterms:W3CDTF">2013-11-22T18:28:50Z</dcterms:modified>
</cp:coreProperties>
</file>